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206"/>
  </p:normalViewPr>
  <p:slideViewPr>
    <p:cSldViewPr snapToGrid="0">
      <p:cViewPr varScale="1">
        <p:scale>
          <a:sx n="73" d="100"/>
          <a:sy n="73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1D027-5AEE-E7F4-C138-C70C1530F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6601CC-28FB-DD4E-8DF4-7D7024220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4DB9F-7490-4AF1-D3B1-E4CD4B7E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E7D91-E592-8709-9E97-3C6D938D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C00D67-3725-3512-86C3-8B1E0727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2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53402-1129-983D-67AB-FFE165C5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33E498-0C8B-CEA2-6C98-87B2EB482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9572E-04ED-BE9B-6579-14CAE087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A3DB9-D08A-63BB-4A22-2297B64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10963-0C67-D4B7-6736-3AAE75FE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6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A0D72-17CD-23B6-7252-FEE240A5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84D1CD-38F7-7125-EB2F-E78BF26E4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64255-9AD2-083A-F78B-5EF1C130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F878B-B170-ED7D-3DFE-052E8BD7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E0D6-9133-FCD7-AED7-2FDF2587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2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942B7-798B-1D2D-8A05-88D37D3C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DA4EF-41F8-76A0-0F42-0C606C3B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8999F-7017-8649-5AE6-8687A4C9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60893-083D-9592-D1DA-56CA382B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FE51F-6CF9-614C-4F49-0B0185D1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9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F9D76-33C6-FEE1-8896-825FD758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BCCDA-9318-3547-F3CA-8B4FEE11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6F419-819F-5776-F1D0-7A550886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C4C85-7B3F-9C08-F606-4A808228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2160A-B552-C67C-B797-0FE07792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3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EE10E-FF21-74A2-62F9-56E64253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4B669-FD6B-47C5-2EB7-83A6C580F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595EA4-2731-BDE4-CA32-A03412F1B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55FB5-637D-F3F3-43F6-1F6547A2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6CC7B-4793-9141-284E-4E4A9A17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40C04-135E-C344-07E1-28BFB8D3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5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74279-8C37-62A1-6251-B2057F77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E2DF60-5359-D7DC-E02D-91E47B596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C79E57-F5AB-BAEB-7374-312BCA77A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6043D6-C940-A73C-C3EE-F0D9C391C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444183-7432-DBDF-6ECA-14DFBC949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7FD317-82A8-E77D-AE20-F363D5FE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59E56A-2760-E778-38C2-E75387F5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206EA1-3B54-9C19-5833-4FFE8883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4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EA50A-4EBC-9FC3-6372-679118AE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AA27BC-B790-BF7D-2DBA-039A8A7A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3B78E2-F792-B2F3-A3B9-A0098677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CFDF83-85D1-D867-71AB-8FE7B496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6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1AC7E4-29A7-9C1B-FFE9-C27243E6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412264-8373-591F-8D93-6269B285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A69B27-A7D5-0429-E366-D83E685E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9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E96CB-FC04-7744-72E8-A17AD52A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947C99-FB3D-F74C-8917-3D6D90D2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49D38A-6BAE-7717-6B4E-A38C1EF14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BEB2FA-E6D3-054E-E938-101CECCA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E790FE-E1A2-1295-D0BC-416A6590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AA96A-AFE9-5DC1-3EEF-FCFDCF01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89004-B19E-C385-F72D-2D380F42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411715-50D9-5536-398F-71BBA6421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26BEDC-5BA1-055A-9338-069D8668B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2B367-DECE-155F-3FAB-F9D198EF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6731B6-DFE5-5640-E0BC-F15AB5BC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CBC7BB-38E1-E37A-8CC2-5BAEEDED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0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FFFFFE"/>
            </a:gs>
            <a:gs pos="96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CF5A6-FF2D-1230-C077-C38A2E04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1723B-3256-EE80-0AD7-B3A1EE95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16FF63-D752-025C-0A15-98472B7F2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6B83-0340-DD42-8E3D-36FE61C358E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1C2D4-AAE6-FBCB-34FB-11FC2BD29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8006B1-207F-08BE-8C8C-B740D2443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6873-F78D-F34F-9FB4-E2A7E995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ACFF4-1FA2-0B69-9FD1-D2F045AC4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085" l="10000" r="90000">
                        <a14:foregroundMark x1="39863" y1="83898" x2="23836" y2="88814"/>
                        <a14:foregroundMark x1="23836" y1="88814" x2="31918" y2="93220"/>
                        <a14:foregroundMark x1="31918" y1="93220" x2="40411" y2="94576"/>
                        <a14:foregroundMark x1="40411" y1="94576" x2="56986" y2="93220"/>
                        <a14:foregroundMark x1="56986" y1="93220" x2="73151" y2="95085"/>
                        <a14:foregroundMark x1="73151" y1="95085" x2="74384" y2="85085"/>
                        <a14:foregroundMark x1="74384" y1="85085" x2="63562" y2="86441"/>
                        <a14:foregroundMark x1="20959" y1="26441" x2="16164" y2="34915"/>
                        <a14:foregroundMark x1="16164" y1="34915" x2="20959" y2="54576"/>
                        <a14:foregroundMark x1="20959" y1="54576" x2="27123" y2="62881"/>
                        <a14:foregroundMark x1="27123" y1="62881" x2="35342" y2="63559"/>
                        <a14:foregroundMark x1="35342" y1="63559" x2="40274" y2="671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7943" y="2229853"/>
            <a:ext cx="5863389" cy="473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C7A2C-244B-0A2E-DB31-235A469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446" y="808892"/>
            <a:ext cx="10888420" cy="165576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ru-RU" sz="9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СТАРИК И ЯБЛОНИ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83BF5C-112A-A8AD-ED76-2B76D59E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17" y="2995863"/>
            <a:ext cx="3713857" cy="1655762"/>
          </a:xfrm>
        </p:spPr>
        <p:txBody>
          <a:bodyPr>
            <a:normAutofit/>
          </a:bodyPr>
          <a:lstStyle/>
          <a:p>
            <a:endParaRPr lang="ru-RU" sz="3600" dirty="0">
              <a:cs typeface="Apple Chancery" panose="03020702040506060504" pitchFamily="66" charset="-79"/>
            </a:endParaRPr>
          </a:p>
          <a:p>
            <a:pPr algn="l"/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Сказка</a:t>
            </a:r>
          </a:p>
        </p:txBody>
      </p:sp>
    </p:spTree>
    <p:extLst>
      <p:ext uri="{BB962C8B-B14F-4D97-AF65-F5344CB8AC3E}">
        <p14:creationId xmlns:p14="http://schemas.microsoft.com/office/powerpoint/2010/main" val="247423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764B16-3EE3-2DD9-0AF6-30927DDDF4E8}"/>
              </a:ext>
            </a:extLst>
          </p:cNvPr>
          <p:cNvSpPr txBox="1"/>
          <p:nvPr/>
        </p:nvSpPr>
        <p:spPr>
          <a:xfrm>
            <a:off x="897467" y="711200"/>
            <a:ext cx="103065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Старик и внук сажали яблони. </a:t>
            </a:r>
          </a:p>
          <a:p>
            <a:pPr algn="just"/>
            <a:r>
              <a:rPr lang="ru-RU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Внук спросил: </a:t>
            </a:r>
            <a:r>
              <a:rPr lang="ru-RU" sz="4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«Зачем тебе эти яблони? Долго ждать с этих яблонь плода, и ты не съешь с них яблочка». </a:t>
            </a:r>
          </a:p>
          <a:p>
            <a:pPr algn="just"/>
            <a:r>
              <a:rPr lang="ru-RU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Старик сказал: </a:t>
            </a:r>
            <a:r>
              <a:rPr lang="ru-RU" sz="4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«Я не съем, другие съедят, мне спасибо скажут».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9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E39EF1-812F-8685-C4CF-56087C56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39" y="152400"/>
            <a:ext cx="7601247" cy="64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9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574C8F6-EC13-1A0B-4903-5F3F0810D0AF}"/>
              </a:ext>
            </a:extLst>
          </p:cNvPr>
          <p:cNvGrpSpPr/>
          <p:nvPr/>
        </p:nvGrpSpPr>
        <p:grpSpPr>
          <a:xfrm>
            <a:off x="7293138" y="-413317"/>
            <a:ext cx="4444841" cy="5045613"/>
            <a:chOff x="7067941" y="-574499"/>
            <a:chExt cx="4444841" cy="504561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E8B4235-7A72-7B72-E309-18F2163E9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5" b="92288" l="1719" r="94688">
                          <a14:foregroundMark x1="8750" y1="39739" x2="4219" y2="59346"/>
                          <a14:foregroundMark x1="4219" y1="59346" x2="14531" y2="77124"/>
                          <a14:foregroundMark x1="14531" y1="77124" x2="22969" y2="84314"/>
                          <a14:foregroundMark x1="22969" y1="84314" x2="45313" y2="92418"/>
                          <a14:foregroundMark x1="45313" y1="92418" x2="64531" y2="87190"/>
                          <a14:foregroundMark x1="60000" y1="10327" x2="71875" y2="9281"/>
                          <a14:foregroundMark x1="71875" y1="9281" x2="82500" y2="13856"/>
                          <a14:foregroundMark x1="82500" y1="13856" x2="90469" y2="21176"/>
                          <a14:foregroundMark x1="90469" y1="21176" x2="90781" y2="31373"/>
                          <a14:foregroundMark x1="90781" y1="31373" x2="89219" y2="33464"/>
                          <a14:foregroundMark x1="7031" y1="40392" x2="3281" y2="49804"/>
                          <a14:foregroundMark x1="3281" y1="49804" x2="4219" y2="59608"/>
                          <a14:foregroundMark x1="4219" y1="59608" x2="8750" y2="69020"/>
                          <a14:foregroundMark x1="8750" y1="69020" x2="9219" y2="69412"/>
                          <a14:foregroundMark x1="83750" y1="13856" x2="91250" y2="21699"/>
                          <a14:foregroundMark x1="91250" y1="21699" x2="88906" y2="31634"/>
                          <a14:foregroundMark x1="88906" y1="31634" x2="86250" y2="34118"/>
                          <a14:foregroundMark x1="7031" y1="39346" x2="1719" y2="59085"/>
                          <a14:foregroundMark x1="1719" y1="59085" x2="9219" y2="71111"/>
                          <a14:foregroundMark x1="87031" y1="18431" x2="94688" y2="26144"/>
                          <a14:foregroundMark x1="94688" y1="26144" x2="87500" y2="32680"/>
                          <a14:backgroundMark x1="8281" y1="38954" x2="8093" y2="396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67941" y="-574499"/>
              <a:ext cx="4444841" cy="50456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EDACB1-07EC-E1EF-CE44-480333F8E71E}"/>
                </a:ext>
              </a:extLst>
            </p:cNvPr>
            <p:cNvSpPr txBox="1"/>
            <p:nvPr/>
          </p:nvSpPr>
          <p:spPr>
            <a:xfrm>
              <a:off x="7322429" y="1848407"/>
              <a:ext cx="3575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ОТВЕТСТВЕННЫЙ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B9BBC01-F2F7-1A47-A494-C6BF27ABA6CF}"/>
              </a:ext>
            </a:extLst>
          </p:cNvPr>
          <p:cNvGrpSpPr/>
          <p:nvPr/>
        </p:nvGrpSpPr>
        <p:grpSpPr>
          <a:xfrm>
            <a:off x="4626222" y="1904504"/>
            <a:ext cx="4211539" cy="5275577"/>
            <a:chOff x="4898864" y="1701687"/>
            <a:chExt cx="4211539" cy="527557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13ADC13-7039-11A5-97CB-2EA525550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35" b="92288" l="1719" r="94688">
                          <a14:foregroundMark x1="8750" y1="39739" x2="4219" y2="59346"/>
                          <a14:foregroundMark x1="4219" y1="59346" x2="14531" y2="77124"/>
                          <a14:foregroundMark x1="14531" y1="77124" x2="22969" y2="84314"/>
                          <a14:foregroundMark x1="22969" y1="84314" x2="45313" y2="92418"/>
                          <a14:foregroundMark x1="45313" y1="92418" x2="64531" y2="87190"/>
                          <a14:foregroundMark x1="60000" y1="10327" x2="71875" y2="9281"/>
                          <a14:foregroundMark x1="71875" y1="9281" x2="82500" y2="13856"/>
                          <a14:foregroundMark x1="82500" y1="13856" x2="90469" y2="21176"/>
                          <a14:foregroundMark x1="90469" y1="21176" x2="90781" y2="31373"/>
                          <a14:foregroundMark x1="90781" y1="31373" x2="89219" y2="33464"/>
                          <a14:foregroundMark x1="7031" y1="40392" x2="3281" y2="49804"/>
                          <a14:foregroundMark x1="3281" y1="49804" x2="4219" y2="59608"/>
                          <a14:foregroundMark x1="4219" y1="59608" x2="8750" y2="69020"/>
                          <a14:foregroundMark x1="8750" y1="69020" x2="9219" y2="69412"/>
                          <a14:foregroundMark x1="83750" y1="13856" x2="91250" y2="21699"/>
                          <a14:foregroundMark x1="91250" y1="21699" x2="88906" y2="31634"/>
                          <a14:foregroundMark x1="88906" y1="31634" x2="86250" y2="34118"/>
                          <a14:foregroundMark x1="7031" y1="39346" x2="1719" y2="59085"/>
                          <a14:foregroundMark x1="1719" y1="59085" x2="9219" y2="71111"/>
                          <a14:foregroundMark x1="87031" y1="18431" x2="94688" y2="26144"/>
                          <a14:foregroundMark x1="94688" y1="26144" x2="87500" y2="32680"/>
                          <a14:backgroundMark x1="8281" y1="38954" x2="8093" y2="396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8864" y="1701687"/>
              <a:ext cx="4211539" cy="527557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42AB36-EBD8-44FC-34CD-991C4D93A285}"/>
                </a:ext>
              </a:extLst>
            </p:cNvPr>
            <p:cNvSpPr txBox="1"/>
            <p:nvPr/>
          </p:nvSpPr>
          <p:spPr>
            <a:xfrm>
              <a:off x="5090270" y="4462059"/>
              <a:ext cx="3335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ТРУДОЛЮБИВЫЙ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D93DBC9-ED22-D623-F3A4-A4797AD9B920}"/>
              </a:ext>
            </a:extLst>
          </p:cNvPr>
          <p:cNvGrpSpPr/>
          <p:nvPr/>
        </p:nvGrpSpPr>
        <p:grpSpPr>
          <a:xfrm>
            <a:off x="3427749" y="-289356"/>
            <a:ext cx="3335778" cy="3982086"/>
            <a:chOff x="3427749" y="-289356"/>
            <a:chExt cx="3335778" cy="3982086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0AB6195-6C09-957B-0296-C03CBE14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35" b="92288" l="1719" r="94688">
                          <a14:foregroundMark x1="8750" y1="39739" x2="4219" y2="59346"/>
                          <a14:foregroundMark x1="4219" y1="59346" x2="14531" y2="77124"/>
                          <a14:foregroundMark x1="14531" y1="77124" x2="22969" y2="84314"/>
                          <a14:foregroundMark x1="22969" y1="84314" x2="45313" y2="92418"/>
                          <a14:foregroundMark x1="45313" y1="92418" x2="64531" y2="87190"/>
                          <a14:foregroundMark x1="60000" y1="10327" x2="71875" y2="9281"/>
                          <a14:foregroundMark x1="71875" y1="9281" x2="82500" y2="13856"/>
                          <a14:foregroundMark x1="82500" y1="13856" x2="90469" y2="21176"/>
                          <a14:foregroundMark x1="90469" y1="21176" x2="90781" y2="31373"/>
                          <a14:foregroundMark x1="90781" y1="31373" x2="89219" y2="33464"/>
                          <a14:foregroundMark x1="7031" y1="40392" x2="3281" y2="49804"/>
                          <a14:foregroundMark x1="3281" y1="49804" x2="4219" y2="59608"/>
                          <a14:foregroundMark x1="4219" y1="59608" x2="8750" y2="69020"/>
                          <a14:foregroundMark x1="8750" y1="69020" x2="9219" y2="69412"/>
                          <a14:foregroundMark x1="83750" y1="13856" x2="91250" y2="21699"/>
                          <a14:foregroundMark x1="91250" y1="21699" x2="88906" y2="31634"/>
                          <a14:foregroundMark x1="88906" y1="31634" x2="86250" y2="34118"/>
                          <a14:foregroundMark x1="7031" y1="39346" x2="1719" y2="59085"/>
                          <a14:foregroundMark x1="1719" y1="59085" x2="9219" y2="71111"/>
                          <a14:foregroundMark x1="87031" y1="18431" x2="94688" y2="26144"/>
                          <a14:foregroundMark x1="94688" y1="26144" x2="87500" y2="32680"/>
                          <a14:backgroundMark x1="8281" y1="38954" x2="8093" y2="396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7749" y="-289356"/>
              <a:ext cx="3335778" cy="398208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B32C07-7FF9-208C-9CEA-A0CC4DB6463E}"/>
                </a:ext>
              </a:extLst>
            </p:cNvPr>
            <p:cNvSpPr txBox="1"/>
            <p:nvPr/>
          </p:nvSpPr>
          <p:spPr>
            <a:xfrm>
              <a:off x="3618192" y="1628930"/>
              <a:ext cx="2695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ЗАБОТЛИВЫЙ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1A9538D-48D9-D378-574E-751A71CE9A3D}"/>
              </a:ext>
            </a:extLst>
          </p:cNvPr>
          <p:cNvGrpSpPr/>
          <p:nvPr/>
        </p:nvGrpSpPr>
        <p:grpSpPr>
          <a:xfrm>
            <a:off x="295119" y="-289356"/>
            <a:ext cx="3070199" cy="3535907"/>
            <a:chOff x="259413" y="-318574"/>
            <a:chExt cx="3070199" cy="35359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48354F-DD7B-57D2-6E2A-FD7A9DCAB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5" b="92288" l="1719" r="94688">
                          <a14:foregroundMark x1="8750" y1="39739" x2="4219" y2="59346"/>
                          <a14:foregroundMark x1="4219" y1="59346" x2="14531" y2="77124"/>
                          <a14:foregroundMark x1="14531" y1="77124" x2="22969" y2="84314"/>
                          <a14:foregroundMark x1="22969" y1="84314" x2="45313" y2="92418"/>
                          <a14:foregroundMark x1="45313" y1="92418" x2="64531" y2="87190"/>
                          <a14:foregroundMark x1="60000" y1="10327" x2="71875" y2="9281"/>
                          <a14:foregroundMark x1="71875" y1="9281" x2="82500" y2="13856"/>
                          <a14:foregroundMark x1="82500" y1="13856" x2="90469" y2="21176"/>
                          <a14:foregroundMark x1="90469" y1="21176" x2="90781" y2="31373"/>
                          <a14:foregroundMark x1="90781" y1="31373" x2="89219" y2="33464"/>
                          <a14:foregroundMark x1="7031" y1="40392" x2="3281" y2="49804"/>
                          <a14:foregroundMark x1="3281" y1="49804" x2="4219" y2="59608"/>
                          <a14:foregroundMark x1="4219" y1="59608" x2="8750" y2="69020"/>
                          <a14:foregroundMark x1="8750" y1="69020" x2="9219" y2="69412"/>
                          <a14:foregroundMark x1="83750" y1="13856" x2="91250" y2="21699"/>
                          <a14:foregroundMark x1="91250" y1="21699" x2="88906" y2="31634"/>
                          <a14:foregroundMark x1="88906" y1="31634" x2="86250" y2="34118"/>
                          <a14:foregroundMark x1="7031" y1="39346" x2="1719" y2="59085"/>
                          <a14:foregroundMark x1="1719" y1="59085" x2="9219" y2="71111"/>
                          <a14:foregroundMark x1="87031" y1="18431" x2="94688" y2="26144"/>
                          <a14:foregroundMark x1="94688" y1="26144" x2="87500" y2="32680"/>
                          <a14:backgroundMark x1="8281" y1="38954" x2="8093" y2="396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413" y="-318574"/>
              <a:ext cx="3070199" cy="353590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E6D05A-C4D2-D70A-AA4A-97BDBB44A2FE}"/>
                </a:ext>
              </a:extLst>
            </p:cNvPr>
            <p:cNvSpPr txBox="1"/>
            <p:nvPr/>
          </p:nvSpPr>
          <p:spPr>
            <a:xfrm>
              <a:off x="461328" y="1485407"/>
              <a:ext cx="219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ДОБРЫЙ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09E8601-242E-0BD8-0A0D-87A506D709C8}"/>
              </a:ext>
            </a:extLst>
          </p:cNvPr>
          <p:cNvGrpSpPr/>
          <p:nvPr/>
        </p:nvGrpSpPr>
        <p:grpSpPr>
          <a:xfrm>
            <a:off x="845727" y="1976290"/>
            <a:ext cx="4069131" cy="5180172"/>
            <a:chOff x="829733" y="1976290"/>
            <a:chExt cx="4069131" cy="518017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CA1A099-4BA1-5C4E-5000-A03BF83BD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35" b="92288" l="1719" r="94688">
                          <a14:foregroundMark x1="8750" y1="39739" x2="4219" y2="59346"/>
                          <a14:foregroundMark x1="4219" y1="59346" x2="14531" y2="77124"/>
                          <a14:foregroundMark x1="14531" y1="77124" x2="22969" y2="84314"/>
                          <a14:foregroundMark x1="22969" y1="84314" x2="45313" y2="92418"/>
                          <a14:foregroundMark x1="45313" y1="92418" x2="64531" y2="87190"/>
                          <a14:foregroundMark x1="60000" y1="10327" x2="71875" y2="9281"/>
                          <a14:foregroundMark x1="71875" y1="9281" x2="82500" y2="13856"/>
                          <a14:foregroundMark x1="82500" y1="13856" x2="90469" y2="21176"/>
                          <a14:foregroundMark x1="90469" y1="21176" x2="90781" y2="31373"/>
                          <a14:foregroundMark x1="90781" y1="31373" x2="89219" y2="33464"/>
                          <a14:foregroundMark x1="7031" y1="40392" x2="3281" y2="49804"/>
                          <a14:foregroundMark x1="3281" y1="49804" x2="4219" y2="59608"/>
                          <a14:foregroundMark x1="4219" y1="59608" x2="8750" y2="69020"/>
                          <a14:foregroundMark x1="8750" y1="69020" x2="9219" y2="69412"/>
                          <a14:foregroundMark x1="83750" y1="13856" x2="91250" y2="21699"/>
                          <a14:foregroundMark x1="91250" y1="21699" x2="88906" y2="31634"/>
                          <a14:foregroundMark x1="88906" y1="31634" x2="86250" y2="34118"/>
                          <a14:foregroundMark x1="7031" y1="39346" x2="1719" y2="59085"/>
                          <a14:foregroundMark x1="1719" y1="59085" x2="9219" y2="71111"/>
                          <a14:foregroundMark x1="87031" y1="18431" x2="94688" y2="26144"/>
                          <a14:foregroundMark x1="94688" y1="26144" x2="87500" y2="32680"/>
                          <a14:backgroundMark x1="8281" y1="38954" x2="8093" y2="396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733" y="1976290"/>
              <a:ext cx="4069131" cy="518017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ECC14C-DCDA-8542-631A-80A56AD9E571}"/>
                </a:ext>
              </a:extLst>
            </p:cNvPr>
            <p:cNvSpPr txBox="1"/>
            <p:nvPr/>
          </p:nvSpPr>
          <p:spPr>
            <a:xfrm>
              <a:off x="866577" y="4542293"/>
              <a:ext cx="3553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БЕСКОРЫСТНЫЙ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CCB3133-87A8-D5DA-7A21-822D5BC1D672}"/>
              </a:ext>
            </a:extLst>
          </p:cNvPr>
          <p:cNvGrpSpPr/>
          <p:nvPr/>
        </p:nvGrpSpPr>
        <p:grpSpPr>
          <a:xfrm>
            <a:off x="9213980" y="3133397"/>
            <a:ext cx="2890191" cy="3843867"/>
            <a:chOff x="9213980" y="3133397"/>
            <a:chExt cx="2890191" cy="384386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E67E84C-AE87-6AA1-2731-02BED0791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5" b="92288" l="1719" r="94688">
                          <a14:foregroundMark x1="8750" y1="39739" x2="4219" y2="59346"/>
                          <a14:foregroundMark x1="4219" y1="59346" x2="14531" y2="77124"/>
                          <a14:foregroundMark x1="14531" y1="77124" x2="22969" y2="84314"/>
                          <a14:foregroundMark x1="22969" y1="84314" x2="45313" y2="92418"/>
                          <a14:foregroundMark x1="45313" y1="92418" x2="64531" y2="87190"/>
                          <a14:foregroundMark x1="60000" y1="10327" x2="71875" y2="9281"/>
                          <a14:foregroundMark x1="71875" y1="9281" x2="82500" y2="13856"/>
                          <a14:foregroundMark x1="82500" y1="13856" x2="90469" y2="21176"/>
                          <a14:foregroundMark x1="90469" y1="21176" x2="90781" y2="31373"/>
                          <a14:foregroundMark x1="90781" y1="31373" x2="89219" y2="33464"/>
                          <a14:foregroundMark x1="7031" y1="40392" x2="3281" y2="49804"/>
                          <a14:foregroundMark x1="3281" y1="49804" x2="4219" y2="59608"/>
                          <a14:foregroundMark x1="4219" y1="59608" x2="8750" y2="69020"/>
                          <a14:foregroundMark x1="8750" y1="69020" x2="9219" y2="69412"/>
                          <a14:foregroundMark x1="83750" y1="13856" x2="91250" y2="21699"/>
                          <a14:foregroundMark x1="91250" y1="21699" x2="88906" y2="31634"/>
                          <a14:foregroundMark x1="88906" y1="31634" x2="86250" y2="34118"/>
                          <a14:foregroundMark x1="7031" y1="39346" x2="1719" y2="59085"/>
                          <a14:foregroundMark x1="1719" y1="59085" x2="9219" y2="71111"/>
                          <a14:foregroundMark x1="87031" y1="18431" x2="94688" y2="26144"/>
                          <a14:foregroundMark x1="94688" y1="26144" x2="87500" y2="32680"/>
                          <a14:backgroundMark x1="8281" y1="38954" x2="8093" y2="396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13980" y="3133397"/>
              <a:ext cx="2890191" cy="384386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32FCD2-481C-6924-9F09-490AB3D47C34}"/>
                </a:ext>
              </a:extLst>
            </p:cNvPr>
            <p:cNvSpPr txBox="1"/>
            <p:nvPr/>
          </p:nvSpPr>
          <p:spPr>
            <a:xfrm>
              <a:off x="9283348" y="5003958"/>
              <a:ext cx="2454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ЛЮБЯЩИЙ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707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5CDD6B-4378-D0EA-B828-03BC83553337}"/>
              </a:ext>
            </a:extLst>
          </p:cNvPr>
          <p:cNvSpPr txBox="1"/>
          <p:nvPr/>
        </p:nvSpPr>
        <p:spPr>
          <a:xfrm>
            <a:off x="492642" y="2444115"/>
            <a:ext cx="1120671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МОЛОДЦЫ РЕБЯТА</a:t>
            </a:r>
          </a:p>
        </p:txBody>
      </p:sp>
      <p:pic>
        <p:nvPicPr>
          <p:cNvPr id="5" name="short_applause_normal.mp3">
            <a:hlinkClick r:id="" action="ppaction://media"/>
            <a:extLst>
              <a:ext uri="{FF2B5EF4-FFF2-40B4-BE49-F238E27FC236}">
                <a16:creationId xmlns:a16="http://schemas.microsoft.com/office/drawing/2014/main" id="{5ABCB564-36B5-C8B3-0816-92CCC6A15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88365" y="49679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57</Words>
  <Application>Microsoft Macintosh PowerPoint</Application>
  <PresentationFormat>Широкоэкранный</PresentationFormat>
  <Paragraphs>13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СТАРИК И ЯБЛОНИ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9</cp:revision>
  <dcterms:created xsi:type="dcterms:W3CDTF">2023-11-22T15:44:16Z</dcterms:created>
  <dcterms:modified xsi:type="dcterms:W3CDTF">2023-11-22T17:25:31Z</dcterms:modified>
</cp:coreProperties>
</file>