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3777"/>
  </p:normalViewPr>
  <p:slideViewPr>
    <p:cSldViewPr snapToGrid="0" showGuides="1">
      <p:cViewPr varScale="1">
        <p:scale>
          <a:sx n="69" d="100"/>
          <a:sy n="69" d="100"/>
        </p:scale>
        <p:origin x="736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8BFBB-EEB6-6FE0-1ED7-471309907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35842C-8F2B-30D6-38CC-5DE79CDAB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AAE22-1DB8-E2F7-36D6-29F89D22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6156D-51F9-CDAC-D4A2-03B09CE9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D8702-F762-D944-E23F-1608B93F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60D0A-6907-9141-9DA9-969C3137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88F61F-185F-2D42-A634-E27D7BAF2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9FCA2-4956-1639-0C9D-FD7BB8CF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ECB7B-E012-E483-40E4-63B39CF0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A4229-C836-E204-B905-AADF46E2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1F5EC2-05DB-701C-D08F-4ED69A690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72B7C6-FEB3-5B3D-EC53-E0F59FB64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36D16-95CA-AAD5-1E3B-B351D00A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8979A-86F7-5FEC-6585-7AC75EE9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419B5-7BCD-8830-5718-EF6CCC91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3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56A76-5F65-96A2-5285-51FAE84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5302-9857-2F7B-9FD7-C220DEDEB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D4FAD-CB46-2894-5F3E-33D95CA8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C2825-BBB3-9911-D473-B46E41D5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7BF48-FB31-736E-F7B5-047A45AB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9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E772A-8D4B-4A4D-0CF5-7EC18782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6FDB9-4EE0-D956-9AFF-BD5C31A81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F3559-010C-1E23-CDF7-DE64852F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0FE44-09D2-D551-5882-BAF85299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4EBAF-005D-E26D-B57C-88B55C4C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9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4DAC-911B-1DD6-E5C1-5224782B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2B6FA-E796-E43D-6551-51EFC326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63C772-4C6B-92B8-B406-9FA0D2196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7FD41-0C56-19D9-E305-028BEFD3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5EE4FA-95C8-0729-01DA-E56DEC5D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6BC7F-D492-7A01-DF54-6F10F7DE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E3417-A14C-D59C-8059-FEEFEDDE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8F8BF-2FF9-9F0F-BBD1-9DD93CD56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6F73EF-457D-EC99-F448-10BAA5B9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1A6D05-AFA8-984F-9179-E1BE282B3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8EFD86-B0B5-F38F-BFC0-EC857998B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51799C-BB80-1FE9-55B6-53C77502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BEB366-D683-0019-D59B-513B989F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AB6F5E-F420-A7F0-C248-574BDDA3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6C41-EFBF-6416-E151-4E0D6C97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CD31BC-0DAF-475E-D06B-D042D402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FA413D-7941-8E4D-9277-954D8007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02E34B-FAAA-A427-3CB4-680E974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1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F1C6E-2D5E-FFF4-875B-9725203E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F29AE-EF00-9205-868C-73B3047E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4943F1-2FA1-CBDA-F491-D274BEA4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7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CFD83-6639-EF9D-4122-80B3C253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7CCE1-2366-2336-5727-37C094EA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057AC8-502E-6E60-3A60-78C862145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964D16-D078-4984-8C8A-ACDD7B28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3317BD-62F6-745C-C9F9-054E5676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40F967-16EB-CBF2-90D1-C3744F14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E1EE5-C7E9-52FD-155C-C450F9F5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9ECE69-E012-5295-ED1C-290AD76BF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667012-B207-6AD8-96CC-48EB2AE97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73C74-507B-03E2-E705-7C92E53E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50833-829F-288F-3BDC-3143719D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991002-5B84-F94E-528E-367C9069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8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F78C-CB8A-F7B3-B586-A835242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8B6C9-7F89-8252-A522-17C42622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38A8F-9C06-8B10-4A22-9F768173F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5EB6-D2DE-BA45-A3B2-032D28134EB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F75A4-F9FD-0D87-C735-B064C5A23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6C550-6C2C-30F6-B869-AC1B8C4DC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E516-A069-3C44-8383-4D3275AE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37B989-404A-B766-4253-0D14F793AC29}"/>
              </a:ext>
            </a:extLst>
          </p:cNvPr>
          <p:cNvSpPr txBox="1"/>
          <p:nvPr/>
        </p:nvSpPr>
        <p:spPr>
          <a:xfrm>
            <a:off x="292100" y="0"/>
            <a:ext cx="11607800" cy="2743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urveUp">
              <a:avLst>
                <a:gd name="adj" fmla="val 3845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5400" b="1" dirty="0">
                <a:ln w="571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574C"/>
                </a:solidFill>
              </a:rPr>
              <a:t>РЕБЯТА, ДАВАЙТЕ ЖИТЬ ДРУЖНО 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722029-3BE9-47CB-6306-3D4D284A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69" y="2971800"/>
            <a:ext cx="428066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30F83A5-423D-CE8C-4DF0-40A2014EA434}"/>
              </a:ext>
            </a:extLst>
          </p:cNvPr>
          <p:cNvSpPr txBox="1"/>
          <p:nvPr/>
        </p:nvSpPr>
        <p:spPr>
          <a:xfrm>
            <a:off x="2926080" y="345440"/>
            <a:ext cx="723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cs typeface="Bangla Sangam MN" panose="02000000000000000000" pitchFamily="2" charset="0"/>
              </a:rPr>
              <a:t>ОСНОВНЫЕ ЗАКОНЫ ДРУЖБЫ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49BCB-5C16-F8A6-F1EC-1D0167DC233E}"/>
              </a:ext>
            </a:extLst>
          </p:cNvPr>
          <p:cNvSpPr txBox="1"/>
          <p:nvPr/>
        </p:nvSpPr>
        <p:spPr>
          <a:xfrm>
            <a:off x="2064512" y="1432560"/>
            <a:ext cx="9700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Один за всех и все за одного.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Радуйтесь вместе с друзьями.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Помогай другу в беде.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Основа дружбы – взаимоуважение, относись к другу так , как тебе хотелось бы , чтобы относились к тебе.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нарушай  своих обещаний.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смейся над недостатками друга.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Умей признавать свои ошибки.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Дружба –забота о друге, готовность прийти на помощь, нечего не требуя взамен.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Не обманывай своего друга.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116034-1DAE-9913-C925-C90DC51D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400" y="1745486"/>
            <a:ext cx="2525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2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CF0B7-8250-A910-C23D-4C2A9C4B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52C5-A91D-F3B0-69F1-2C7A8C296AEB}"/>
              </a:ext>
            </a:extLst>
          </p:cNvPr>
          <p:cNvSpPr txBox="1"/>
          <p:nvPr/>
        </p:nvSpPr>
        <p:spPr>
          <a:xfrm>
            <a:off x="3568114" y="320903"/>
            <a:ext cx="515112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Друг напомнил мне вчера,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Сколько сделал мне добра:</a:t>
            </a:r>
          </a:p>
          <a:p>
            <a:pPr algn="l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Карандаш мне дал однажды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(Я в тот день забыл пенал),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В стенгазете, чуть не в каждой,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Обо мне упоминал.</a:t>
            </a:r>
          </a:p>
          <a:p>
            <a:pPr algn="l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Я упал и весь промок,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Он мне высохнуть помог.</a:t>
            </a:r>
          </a:p>
          <a:p>
            <a:pPr algn="l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Он для милого дружка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Не жалел и пирожка —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Откусить мне дал когда-то,</a:t>
            </a:r>
            <a:br>
              <a:rPr lang="ru-RU" sz="28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ystem-ui"/>
              </a:rPr>
              <a:t>А теперь поставил в счет.</a:t>
            </a:r>
          </a:p>
          <a:p>
            <a:pPr algn="l"/>
            <a:r>
              <a:rPr lang="ru-RU" sz="28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ystem-ui"/>
              </a:rPr>
              <a:t>Не влечет меня, ребята,</a:t>
            </a:r>
            <a:br>
              <a:rPr lang="ru-RU" sz="28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ystem-ui"/>
              </a:rPr>
            </a:br>
            <a:r>
              <a:rPr lang="ru-RU" sz="28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system-ui"/>
              </a:rPr>
              <a:t>Больше к другу. Не влечет.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E35909-3BE7-67D8-5CA1-08712591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8" y="3429000"/>
            <a:ext cx="2503349" cy="24313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728B5C-E715-DF2D-B0E8-B8301EE2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1" y="465738"/>
            <a:ext cx="2077381" cy="22912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8F832F-4A5A-F421-F2FE-DCD2EDE5E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665527"/>
            <a:ext cx="3962400" cy="37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9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52DCB45-F7D6-8AFA-A505-616181B2E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46022"/>
              </p:ext>
            </p:extLst>
          </p:nvPr>
        </p:nvGraphicFramePr>
        <p:xfrm>
          <a:off x="629921" y="365761"/>
          <a:ext cx="10932160" cy="612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665">
                  <a:extLst>
                    <a:ext uri="{9D8B030D-6E8A-4147-A177-3AD203B41FA5}">
                      <a16:colId xmlns:a16="http://schemas.microsoft.com/office/drawing/2014/main" val="668973642"/>
                    </a:ext>
                  </a:extLst>
                </a:gridCol>
                <a:gridCol w="3545665">
                  <a:extLst>
                    <a:ext uri="{9D8B030D-6E8A-4147-A177-3AD203B41FA5}">
                      <a16:colId xmlns:a16="http://schemas.microsoft.com/office/drawing/2014/main" val="1433213439"/>
                    </a:ext>
                  </a:extLst>
                </a:gridCol>
                <a:gridCol w="3840830">
                  <a:extLst>
                    <a:ext uri="{9D8B030D-6E8A-4147-A177-3AD203B41FA5}">
                      <a16:colId xmlns:a16="http://schemas.microsoft.com/office/drawing/2014/main" val="497392404"/>
                    </a:ext>
                  </a:extLst>
                </a:gridCol>
              </a:tblGrid>
              <a:tr h="3063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ystem-ui"/>
                        </a:rPr>
                        <a:t> 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86070"/>
                  </a:ext>
                </a:extLst>
              </a:tr>
              <a:tr h="306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6851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98275C-D548-E09F-7880-72D7FB253E82}"/>
              </a:ext>
            </a:extLst>
          </p:cNvPr>
          <p:cNvSpPr txBox="1"/>
          <p:nvPr/>
        </p:nvSpPr>
        <p:spPr>
          <a:xfrm>
            <a:off x="790445" y="1390858"/>
            <a:ext cx="325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Друг напомнил мне вчера,</a:t>
            </a:r>
            <a:br>
              <a:rPr lang="ru-RU" sz="2000" b="1" i="0" u="none" strike="noStrike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ru-RU" sz="2000" b="1" i="0" u="none" strike="noStrike" dirty="0">
                <a:solidFill>
                  <a:srgbClr val="C00000"/>
                </a:solidFill>
                <a:effectLst/>
                <a:latin typeface="system-ui"/>
              </a:rPr>
              <a:t>Сколько сделал мне добра: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783FC-AAF3-2700-D200-A17040E3D7AD}"/>
              </a:ext>
            </a:extLst>
          </p:cNvPr>
          <p:cNvSpPr txBox="1"/>
          <p:nvPr/>
        </p:nvSpPr>
        <p:spPr>
          <a:xfrm>
            <a:off x="4272095" y="1390858"/>
            <a:ext cx="342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system-ui"/>
              </a:defRPr>
            </a:lvl1pPr>
          </a:lstStyle>
          <a:p>
            <a:r>
              <a:rPr lang="ru-RU" dirty="0"/>
              <a:t>Карандаш мне дал однажды</a:t>
            </a:r>
            <a:br>
              <a:rPr lang="ru-RU" dirty="0"/>
            </a:br>
            <a:r>
              <a:rPr lang="ru-RU" dirty="0"/>
              <a:t>(Я в тот день забыл пенал),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D8ECD-973C-E47F-49EA-D3895FC6D863}"/>
              </a:ext>
            </a:extLst>
          </p:cNvPr>
          <p:cNvSpPr txBox="1"/>
          <p:nvPr/>
        </p:nvSpPr>
        <p:spPr>
          <a:xfrm>
            <a:off x="7916930" y="1390858"/>
            <a:ext cx="364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system-ui"/>
              </a:rPr>
              <a:t>В стенгазете, чуть не в каждой,</a:t>
            </a:r>
            <a:br>
              <a:rPr lang="ru-RU" sz="2000" b="1" dirty="0">
                <a:solidFill>
                  <a:srgbClr val="C00000"/>
                </a:solidFill>
                <a:latin typeface="system-ui"/>
              </a:rPr>
            </a:br>
            <a:r>
              <a:rPr lang="ru-RU" sz="2000" b="1" dirty="0">
                <a:solidFill>
                  <a:srgbClr val="C00000"/>
                </a:solidFill>
                <a:latin typeface="system-ui"/>
              </a:rPr>
              <a:t>Обо мне упоминал.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4BD00-9532-13F2-DD87-4920846A6E66}"/>
              </a:ext>
            </a:extLst>
          </p:cNvPr>
          <p:cNvSpPr txBox="1"/>
          <p:nvPr/>
        </p:nvSpPr>
        <p:spPr>
          <a:xfrm>
            <a:off x="1018893" y="4412954"/>
            <a:ext cx="302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system-ui"/>
              </a:rPr>
              <a:t>Я упал и весь промок,</a:t>
            </a:r>
            <a:br>
              <a:rPr lang="ru-RU" sz="2000" b="1" dirty="0">
                <a:solidFill>
                  <a:srgbClr val="C00000"/>
                </a:solidFill>
                <a:latin typeface="system-ui"/>
              </a:rPr>
            </a:br>
            <a:r>
              <a:rPr lang="ru-RU" sz="2000" b="1" dirty="0">
                <a:solidFill>
                  <a:srgbClr val="C00000"/>
                </a:solidFill>
                <a:latin typeface="system-ui"/>
              </a:rPr>
              <a:t>Он мне высохнуть помог.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9A94D-003F-1E17-D8AF-435C5F993DFB}"/>
              </a:ext>
            </a:extLst>
          </p:cNvPr>
          <p:cNvSpPr txBox="1"/>
          <p:nvPr/>
        </p:nvSpPr>
        <p:spPr>
          <a:xfrm>
            <a:off x="4430616" y="4224575"/>
            <a:ext cx="3206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ystem-ui"/>
              </a:rPr>
              <a:t>Он для милого дружка</a:t>
            </a:r>
            <a:br>
              <a:rPr lang="ru-RU" sz="2000" b="1" dirty="0">
                <a:solidFill>
                  <a:srgbClr val="C00000"/>
                </a:solidFill>
                <a:latin typeface="system-ui"/>
              </a:rPr>
            </a:br>
            <a:r>
              <a:rPr lang="ru-RU" sz="2000" b="1" dirty="0">
                <a:solidFill>
                  <a:srgbClr val="C00000"/>
                </a:solidFill>
                <a:latin typeface="system-ui"/>
              </a:rPr>
              <a:t>Не жалел и пирожка —</a:t>
            </a:r>
            <a:br>
              <a:rPr lang="ru-RU" sz="2000" b="1" dirty="0">
                <a:solidFill>
                  <a:srgbClr val="C00000"/>
                </a:solidFill>
                <a:latin typeface="system-ui"/>
              </a:rPr>
            </a:br>
            <a:r>
              <a:rPr lang="ru-RU" sz="2000" b="1" dirty="0">
                <a:solidFill>
                  <a:srgbClr val="C00000"/>
                </a:solidFill>
                <a:latin typeface="system-ui"/>
              </a:rPr>
              <a:t>Откусить мне дал когда-то,</a:t>
            </a:r>
            <a:br>
              <a:rPr lang="ru-RU" sz="2000" b="1" dirty="0">
                <a:solidFill>
                  <a:srgbClr val="C00000"/>
                </a:solidFill>
                <a:latin typeface="system-ui"/>
              </a:rPr>
            </a:br>
            <a:endParaRPr lang="ru-RU" sz="2000" b="1" dirty="0">
              <a:solidFill>
                <a:srgbClr val="C00000"/>
              </a:solidFill>
              <a:latin typeface="system-u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B948F4-E5AD-C583-2A24-F64CA0A93E42}"/>
              </a:ext>
            </a:extLst>
          </p:cNvPr>
          <p:cNvSpPr txBox="1"/>
          <p:nvPr/>
        </p:nvSpPr>
        <p:spPr>
          <a:xfrm>
            <a:off x="8147153" y="4380815"/>
            <a:ext cx="3179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ystem-ui"/>
              </a:rPr>
              <a:t>А теперь поставил в счет.</a:t>
            </a:r>
          </a:p>
          <a:p>
            <a:r>
              <a:rPr lang="ru-RU" sz="2000" b="1" dirty="0">
                <a:solidFill>
                  <a:srgbClr val="C00000"/>
                </a:solidFill>
                <a:latin typeface="system-ui"/>
              </a:rPr>
              <a:t>Не влечет меня, ребята,</a:t>
            </a:r>
            <a:br>
              <a:rPr lang="ru-RU" sz="2000" b="1" dirty="0">
                <a:solidFill>
                  <a:srgbClr val="C00000"/>
                </a:solidFill>
                <a:latin typeface="system-ui"/>
              </a:rPr>
            </a:br>
            <a:r>
              <a:rPr lang="ru-RU" sz="2000" b="1" dirty="0">
                <a:solidFill>
                  <a:srgbClr val="C00000"/>
                </a:solidFill>
                <a:latin typeface="system-ui"/>
              </a:rPr>
              <a:t>Больше к другу. Не влечет.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2CC6CC-1421-D98D-4B9E-85CE2E15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56" y="525126"/>
            <a:ext cx="2801840" cy="26729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F58DDD-AA23-AF9B-F35F-F6EEBC5F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52" y="3848404"/>
            <a:ext cx="3275774" cy="21719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BFD512-4580-4591-2ADB-81C9D7E13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76"/>
          <a:stretch/>
        </p:blipFill>
        <p:spPr>
          <a:xfrm>
            <a:off x="7949023" y="607334"/>
            <a:ext cx="3342462" cy="25907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B824EEB-0AB9-AEC9-4DBE-25A6E4239A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64"/>
          <a:stretch/>
        </p:blipFill>
        <p:spPr>
          <a:xfrm>
            <a:off x="8022736" y="3631104"/>
            <a:ext cx="3179846" cy="266811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7366C3B-58D1-2923-CD6C-BDCD43CB72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5" r="21915"/>
          <a:stretch/>
        </p:blipFill>
        <p:spPr>
          <a:xfrm>
            <a:off x="4355835" y="607334"/>
            <a:ext cx="2880405" cy="25907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453E64A-F459-31B1-19FB-B0156182A8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333" b="22044"/>
          <a:stretch/>
        </p:blipFill>
        <p:spPr>
          <a:xfrm>
            <a:off x="662203" y="3728740"/>
            <a:ext cx="3382939" cy="2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695810-1C8C-CF82-1484-895E1A313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676" y="129119"/>
            <a:ext cx="6184198" cy="61841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469FE3-C5E7-104A-B6E2-FAB296DF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543" y="435553"/>
            <a:ext cx="6871331" cy="61841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385EA1-AC12-7089-865A-59257C1F6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27"/>
          <a:stretch/>
        </p:blipFill>
        <p:spPr>
          <a:xfrm>
            <a:off x="1781217" y="681955"/>
            <a:ext cx="8629566" cy="56498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3AB5C7-F7CB-FEE1-1EA9-552D1D8D2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676" y="238249"/>
            <a:ext cx="5234434" cy="6247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C29C18-63D1-6F3E-4819-FB3BD0B10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743" y="167529"/>
            <a:ext cx="6388500" cy="6388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26C750-DECC-62EC-1C27-6E2C8934A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044" y="278543"/>
            <a:ext cx="5143499" cy="6143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7F054-94CE-C99C-03B0-FD00A1C6FB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8630" y="167529"/>
            <a:ext cx="4845545" cy="64607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818963-063D-858F-E342-6570F2ED2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1497" y="628324"/>
            <a:ext cx="5474347" cy="53222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B94C7D-FCC1-274C-05FD-B2A5728BC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3363" y="442644"/>
            <a:ext cx="7446634" cy="60503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D74013B-9E3C-810B-6020-73CD933CB1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8543"/>
            <a:ext cx="12210576" cy="64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258</Words>
  <Application>Microsoft Macintosh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system-ui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18</cp:revision>
  <dcterms:created xsi:type="dcterms:W3CDTF">2024-12-01T18:21:26Z</dcterms:created>
  <dcterms:modified xsi:type="dcterms:W3CDTF">2024-12-02T14:58:28Z</dcterms:modified>
</cp:coreProperties>
</file>